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084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848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779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86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379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98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52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643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5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629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25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34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764704"/>
            <a:ext cx="7632848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/>
              <a:t>Všechny žárovky v obvodu jsou stejné. </a:t>
            </a:r>
            <a:r>
              <a:rPr lang="cs-CZ" sz="2800" dirty="0" smtClean="0"/>
              <a:t> Seřaďte </a:t>
            </a:r>
            <a:r>
              <a:rPr lang="cs-CZ" sz="2800" dirty="0"/>
              <a:t>proudy v bodech 1, 2, 3, 4, 5 a 6 od největšího k </a:t>
            </a:r>
            <a:r>
              <a:rPr lang="cs-CZ" sz="2800" dirty="0" smtClean="0"/>
              <a:t>nejmenšímu.</a:t>
            </a:r>
          </a:p>
          <a:p>
            <a:pPr marL="0" indent="0">
              <a:buNone/>
            </a:pPr>
            <a:endParaRPr lang="cs-CZ" sz="2800" dirty="0"/>
          </a:p>
          <a:p>
            <a:pPr marL="514350" lvl="0" indent="-514350">
              <a:buFont typeface="+mj-lt"/>
              <a:buAutoNum type="alphaUcPeriod"/>
            </a:pPr>
            <a:r>
              <a:rPr lang="cs-CZ" sz="2800" dirty="0"/>
              <a:t>5, 1, 3, 2, 4, 6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2800" dirty="0"/>
              <a:t>5, 3, 1, 4, 2, 6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2800" dirty="0"/>
              <a:t>5 = 6, 3 = 4, 1 = 2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2800" dirty="0"/>
              <a:t>5 = 6, 1 = 2 = 3 = 4 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2800" dirty="0"/>
              <a:t>1 = 2 = 3 = 4 = 5 = 6</a:t>
            </a:r>
          </a:p>
          <a:p>
            <a:pPr marL="0" indent="0">
              <a:buNone/>
            </a:pPr>
            <a:endParaRPr lang="cs-CZ" sz="2800" dirty="0"/>
          </a:p>
          <a:p>
            <a:endParaRPr lang="cs-CZ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898" y="6020170"/>
            <a:ext cx="822934" cy="69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015" y="2060848"/>
            <a:ext cx="3381375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6354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_NEW_FORMAT" val="4"/>
  <p:tag name="QUESTION_TITLE" val="Všechny žárovky v obvodu jsou stejné.  Seřaďte proudy v bodech 1, 2, 3, 4, 5 a 6 od největšího k nejmenšímu.&#10;&#10;5, 1, 3, 2, 4, 6&#10;5, 3, 1, 4, 2, 6&#10;5 = 6, 3 = 4, 1 = 2&#10;5 = 6, 1 = 2 = 3 = 4 &#10;1 = 2 = 3 = 4 = 5 = 6&#10;&#10;&#10;"/>
  <p:tag name="OPTION_COUNT" val="6"/>
  <p:tag name="ITEM_G" val=" "/>
  <p:tag name="ITEM_H" val=" "/>
  <p:tag name="ITEM_I" val=" "/>
  <p:tag name="ITEM_J" val=" "/>
  <p:tag name="RIGHT_ANSWER" val="D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1&#10;punctuationSensitive=1&#10;autoShrinkContinousSpaces=1&#10;elimCountEachQuestion=1&#10;elimFinallyRemainCount=1&#10;multiAnswerSequenceEnabled=0&#10;clozeTestAnswerType=0&#10;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3</Words>
  <Application>Microsoft Office PowerPoint</Application>
  <PresentationFormat>Předvádění na obrazovce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Šestáková</dc:creator>
  <cp:lastModifiedBy>Jana Šestáková</cp:lastModifiedBy>
  <cp:revision>32</cp:revision>
  <dcterms:created xsi:type="dcterms:W3CDTF">2014-02-18T19:57:52Z</dcterms:created>
  <dcterms:modified xsi:type="dcterms:W3CDTF">2014-07-15T10:42:45Z</dcterms:modified>
</cp:coreProperties>
</file>